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61" r:id="rId4"/>
    <p:sldId id="277" r:id="rId5"/>
    <p:sldId id="280" r:id="rId6"/>
    <p:sldId id="313" r:id="rId7"/>
    <p:sldId id="314" r:id="rId8"/>
    <p:sldId id="308" r:id="rId9"/>
    <p:sldId id="309" r:id="rId10"/>
    <p:sldId id="310" r:id="rId11"/>
    <p:sldId id="311" r:id="rId12"/>
    <p:sldId id="312" r:id="rId13"/>
    <p:sldId id="281" r:id="rId14"/>
    <p:sldId id="303" r:id="rId15"/>
    <p:sldId id="304" r:id="rId16"/>
    <p:sldId id="306" r:id="rId17"/>
    <p:sldId id="307" r:id="rId18"/>
    <p:sldId id="282" r:id="rId19"/>
    <p:sldId id="283" r:id="rId20"/>
    <p:sldId id="299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台北空氣品質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7200" dirty="0"/>
              <a:t>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r>
              <a:rPr lang="zh-TW" altLang="en-US" dirty="0" smtClean="0"/>
              <a:t>報告代理人</a:t>
            </a:r>
            <a:r>
              <a:rPr lang="en-US" altLang="zh-TW" dirty="0" smtClean="0"/>
              <a:t>:</a:t>
            </a:r>
            <a:endParaRPr lang="en-US" altLang="zh-TW" dirty="0" smtClean="0"/>
          </a:p>
          <a:p>
            <a:r>
              <a:rPr lang="zh-TW" altLang="en-US" dirty="0" smtClean="0"/>
              <a:t>指導</a:t>
            </a:r>
            <a:r>
              <a:rPr lang="zh-TW" altLang="en-US" dirty="0"/>
              <a:t>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zh-TW" altLang="en-US" dirty="0"/>
              <a:t>籃翊綸 </a:t>
            </a:r>
            <a:r>
              <a:rPr lang="en-US" altLang="zh-TW" dirty="0"/>
              <a:t>10477023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083" y="911884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6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r>
              <a:rPr lang="zh-TW" altLang="en-US" dirty="0" smtClean="0">
                <a:solidFill>
                  <a:schemeClr val="tx1"/>
                </a:solidFill>
              </a:rPr>
              <a:t>系統設計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3" y="219670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資料收集自動化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C:\Users\user\Desktop\Taiwan AirQC tpeOriginData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1919" y="1048215"/>
            <a:ext cx="5888396" cy="4849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76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資料收集自動化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C:\Users\user\Desktop\Taiwan AirQC srcDow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3429" y="1193179"/>
            <a:ext cx="6773165" cy="4839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90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dk1"/>
                </a:solidFill>
              </a:rPr>
              <a:t>4</a:t>
            </a:r>
            <a:r>
              <a:rPr lang="en-US" altLang="zh-TW" dirty="0" smtClean="0">
                <a:solidFill>
                  <a:schemeClr val="dk1"/>
                </a:solidFill>
              </a:rPr>
              <a:t>.</a:t>
            </a:r>
            <a:r>
              <a:rPr lang="zh-TW" altLang="en-US" dirty="0" smtClean="0">
                <a:solidFill>
                  <a:schemeClr val="dk1"/>
                </a:solidFill>
              </a:rPr>
              <a:t>數據分析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5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r>
              <a:rPr lang="zh-TW" altLang="en-US" dirty="0" smtClean="0">
                <a:solidFill>
                  <a:schemeClr val="dk1"/>
                </a:solidFill>
              </a:rPr>
              <a:t>數據呈現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792021"/>
              </p:ext>
            </p:extLst>
          </p:nvPr>
        </p:nvGraphicFramePr>
        <p:xfrm>
          <a:off x="1844584" y="2266082"/>
          <a:ext cx="4855265" cy="251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=""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=""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研究</a:t>
                      </a:r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介紹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獲取與整理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系統設計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865331"/>
                  </a:ext>
                </a:extLst>
              </a:tr>
              <a:tr h="390072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數據分析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6381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呈現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結論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討論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altLang="zh-TW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3237653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76" y="585042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7.</a:t>
            </a:r>
            <a:r>
              <a:rPr lang="zh-TW" altLang="en-US" dirty="0" smtClean="0">
                <a:solidFill>
                  <a:schemeClr val="dk1"/>
                </a:solidFill>
              </a:rPr>
              <a:t>結論</a:t>
            </a:r>
            <a:r>
              <a:rPr lang="en-US" altLang="zh-TW" dirty="0" smtClean="0">
                <a:solidFill>
                  <a:schemeClr val="dk1"/>
                </a:solidFill>
              </a:rPr>
              <a:t>&amp;</a:t>
            </a:r>
            <a:r>
              <a:rPr lang="zh-TW" altLang="en-US" dirty="0" smtClean="0">
                <a:solidFill>
                  <a:schemeClr val="dk1"/>
                </a:solidFill>
              </a:rPr>
              <a:t>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1.</a:t>
            </a:r>
            <a:r>
              <a:rPr lang="zh-TW" altLang="en-US" dirty="0" smtClean="0">
                <a:solidFill>
                  <a:schemeClr val="tx1"/>
                </a:solidFill>
              </a:rPr>
              <a:t>研究介紹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</a:t>
            </a:r>
            <a:r>
              <a:rPr lang="zh-TW" altLang="en-US" dirty="0" smtClean="0"/>
              <a:t>研究目標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2000" dirty="0" smtClean="0"/>
              <a:t>目的是藉由收集</a:t>
            </a:r>
            <a:r>
              <a:rPr lang="en-US" altLang="zh-TW" sz="2000" dirty="0" smtClean="0"/>
              <a:t>PM2.5</a:t>
            </a:r>
            <a:r>
              <a:rPr lang="zh-TW" altLang="en-US" sz="2000" dirty="0" smtClean="0"/>
              <a:t>空間及時間變化，探討台北都會區</a:t>
            </a:r>
            <a:r>
              <a:rPr lang="en-US" altLang="zh-TW" sz="2000" dirty="0" smtClean="0"/>
              <a:t>PM2.5</a:t>
            </a:r>
            <a:r>
              <a:rPr lang="zh-TW" altLang="en-US" sz="2000" dirty="0" smtClean="0"/>
              <a:t>濃度進行時間分析，探討時間分佈之 趨勢特性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altLang="zh-TW" sz="20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altLang="zh-TW" sz="20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2000" dirty="0"/>
              <a:t>假設</a:t>
            </a:r>
            <a:endParaRPr lang="en-US" altLang="zh-TW" sz="20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TW" sz="2000" dirty="0"/>
              <a:t>1.</a:t>
            </a:r>
            <a:r>
              <a:rPr lang="zh-TW" altLang="en-US" sz="2000" dirty="0"/>
              <a:t> </a:t>
            </a:r>
            <a:r>
              <a:rPr lang="en-US" altLang="zh-TW" sz="2000" dirty="0"/>
              <a:t>PM2.5</a:t>
            </a:r>
            <a:r>
              <a:rPr lang="zh-TW" altLang="en-US" sz="2000" dirty="0"/>
              <a:t>濃度 與 一天中時間有關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dk1"/>
                </a:solidFill>
              </a:rPr>
              <a:t>2</a:t>
            </a:r>
            <a:r>
              <a:rPr lang="en-US" altLang="zh-TW" dirty="0" smtClean="0">
                <a:solidFill>
                  <a:schemeClr val="dk1"/>
                </a:solidFill>
              </a:rPr>
              <a:t>.</a:t>
            </a:r>
            <a:r>
              <a:rPr lang="zh-TW" altLang="en-US" dirty="0">
                <a:solidFill>
                  <a:schemeClr val="dk1"/>
                </a:solidFill>
              </a:rPr>
              <a:t>數據獲取與整理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altLang="zh-TW" dirty="0"/>
          </a:p>
          <a:p>
            <a:pPr lvl="1"/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altLang="zh-TW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2"/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   </a:t>
            </a:r>
            <a:r>
              <a:rPr lang="en-US" altLang="zh-TW" dirty="0"/>
              <a:t>O-A0003-001</a:t>
            </a:r>
          </a:p>
          <a:p>
            <a:pPr lvl="2"/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            </a:t>
            </a:r>
            <a:r>
              <a:rPr lang="en-US" altLang="zh-TW" dirty="0"/>
              <a:t>O-A0004-001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0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8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7" y="0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42" y="1659354"/>
            <a:ext cx="5762667" cy="4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1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1606</TotalTime>
  <Words>434</Words>
  <Application>Microsoft Office PowerPoint</Application>
  <PresentationFormat>寬螢幕</PresentationFormat>
  <Paragraphs>112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回顧</vt:lpstr>
      <vt:lpstr>台北空氣品質 資料收集與分析</vt:lpstr>
      <vt:lpstr>目錄</vt:lpstr>
      <vt:lpstr>1.研究介紹</vt:lpstr>
      <vt:lpstr>1-1研究目標</vt:lpstr>
      <vt:lpstr>2.數據獲取與整理</vt:lpstr>
      <vt:lpstr>Data.Taipei (Taipei Open Data)</vt:lpstr>
      <vt:lpstr>中央氣象局 氣象資料開放平台 (opendata.cwb.gov.tw)</vt:lpstr>
      <vt:lpstr>資料內容</vt:lpstr>
      <vt:lpstr>資料內容 (cont’d)</vt:lpstr>
      <vt:lpstr>資料內容 (cont’d)</vt:lpstr>
      <vt:lpstr>資料內容 (cont’d)</vt:lpstr>
      <vt:lpstr>資料收集自動化</vt:lpstr>
      <vt:lpstr>3.系統設計</vt:lpstr>
      <vt:lpstr>空氣盒子即時量測資料 (Data.Taipei)</vt:lpstr>
      <vt:lpstr>空氣盒子即時量測資料 (Data.Taipei)</vt:lpstr>
      <vt:lpstr>資料收集自動化 </vt:lpstr>
      <vt:lpstr>資料收集自動化 </vt:lpstr>
      <vt:lpstr>4.數據分析</vt:lpstr>
      <vt:lpstr>5.數據呈現</vt:lpstr>
      <vt:lpstr>資料視覺化</vt:lpstr>
      <vt:lpstr>7.結論&amp;討論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716</cp:lastModifiedBy>
  <cp:revision>63</cp:revision>
  <dcterms:created xsi:type="dcterms:W3CDTF">2016-05-06T02:41:29Z</dcterms:created>
  <dcterms:modified xsi:type="dcterms:W3CDTF">2016-06-07T07:55:41Z</dcterms:modified>
</cp:coreProperties>
</file>